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cffef22f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cffef22f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cffef22f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cffef22f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STAT 157 - Group #19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Parameterizable Single GAN Multi-Style Image Generation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Benson Yuan, Daiyaan Arfeen, Jack Sullivan, Jesse Zhang, Mohammed Shaikh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>
            <p:ph type="title"/>
          </p:nvPr>
        </p:nvSpPr>
        <p:spPr>
          <a:xfrm>
            <a:off x="151275" y="79950"/>
            <a:ext cx="8875200" cy="572700"/>
          </a:xfrm>
          <a:prstGeom prst="rect">
            <a:avLst/>
          </a:prstGeom>
          <a:solidFill>
            <a:srgbClr val="000000">
              <a:alpha val="7077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Background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151275" y="3291625"/>
            <a:ext cx="8875200" cy="1975800"/>
          </a:xfrm>
          <a:prstGeom prst="rect">
            <a:avLst/>
          </a:prstGeom>
          <a:solidFill>
            <a:srgbClr val="000000">
              <a:alpha val="7385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- Applying a style from an image to any other image using CNNs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- </a:t>
            </a:r>
            <a:r>
              <a:rPr lang="en" sz="1600">
                <a:solidFill>
                  <a:schemeClr val="lt1"/>
                </a:solidFill>
              </a:rPr>
              <a:t>S</a:t>
            </a:r>
            <a:r>
              <a:rPr lang="en" sz="1600">
                <a:solidFill>
                  <a:srgbClr val="FFFFFF"/>
                </a:solidFill>
              </a:rPr>
              <a:t>tate-of-the-art style transfer generates photo-realistic images from semantic labels.</a:t>
            </a:r>
            <a:endParaRPr sz="1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- Does not support multiple style with one generative adversarial network (GAN).</a:t>
            </a:r>
            <a:endParaRPr sz="1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- Does not support explicit </a:t>
            </a:r>
            <a:r>
              <a:rPr lang="en" sz="1600">
                <a:solidFill>
                  <a:srgbClr val="FFFFFF"/>
                </a:solidFill>
              </a:rPr>
              <a:t>parameterization</a:t>
            </a:r>
            <a:r>
              <a:rPr lang="en" sz="1600">
                <a:solidFill>
                  <a:srgbClr val="FFFFFF"/>
                </a:solidFill>
              </a:rPr>
              <a:t> to control mixture of different styles.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Current Progress / Future Work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155850" y="1178400"/>
            <a:ext cx="8832300" cy="2786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Trained our baseline (Pix2pixHD) that generate one style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">
                <a:solidFill>
                  <a:srgbClr val="FFFFFF"/>
                </a:solidFill>
              </a:rPr>
              <a:t>Comparing using one encoder for each style, multiple encoders for each style, and a discriminator for each style across multiple styles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Brainstorming novel architectures to achieve multi-style image generation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Want to add unique global style information that the feature embedding encoder does not already provide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Want to change the style encoding to allow our GAN to traverse the manifold of art styles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5875" y="3213675"/>
            <a:ext cx="3668115" cy="192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